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409a12b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409a12b8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a6694edd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a6694edd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6694ed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a6694ed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6694edd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6694edd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409a12b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409a12b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a6694edd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a6694edd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a6694ed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a6694ed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a6694edd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a6694edd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6694ed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6694ed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6694ed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6694ed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a6694ed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a6694ed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6694ed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6694ed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6694edd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6694edd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B5B5"/>
              </a:buClr>
              <a:buSzPts val="2800"/>
              <a:buNone/>
              <a:defRPr sz="2800" b="1">
                <a:solidFill>
                  <a:srgbClr val="23B5B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Char char="●"/>
              <a:defRPr sz="1800">
                <a:solidFill>
                  <a:srgbClr val="545454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●"/>
              <a:defRPr>
                <a:solidFill>
                  <a:srgbClr val="545454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●"/>
              <a:defRPr>
                <a:solidFill>
                  <a:srgbClr val="545454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1050" y="89075"/>
            <a:ext cx="2040100" cy="9690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Jobs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search for Data professionals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4142475"/>
            <a:ext cx="8520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Amil Walgamage, Babette Blanquet, Jamie Tan, Tas Tudor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59300" y="275675"/>
            <a:ext cx="85206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Movement in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Correlation between IT Salaries &amp; Underemployment Rate</a:t>
            </a:r>
            <a:endParaRPr sz="2000"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t="4197" r="1835" b="8542"/>
          <a:stretch/>
        </p:blipFill>
        <p:spPr>
          <a:xfrm>
            <a:off x="267100" y="1353750"/>
            <a:ext cx="8609775" cy="3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0" y="4500600"/>
            <a:ext cx="1401399" cy="4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 app deployed on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50" y="1434600"/>
            <a:ext cx="4206830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726" y="1434599"/>
            <a:ext cx="1545981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5">
            <a:alphaModFix/>
          </a:blip>
          <a:srcRect l="23040" t="28629" r="22986" b="29343"/>
          <a:stretch/>
        </p:blipFill>
        <p:spPr>
          <a:xfrm>
            <a:off x="5103375" y="530072"/>
            <a:ext cx="1545975" cy="48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80225" y="1215900"/>
            <a:ext cx="42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Pivot was required from getting live jobs from LinkedIn and Seek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Dependency / version clashes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Classification of the job roles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4776475" y="1215900"/>
            <a:ext cx="42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If we had more time……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Further cleaning of the code in respect of “titles”, “salaries” etc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Explore obtaining more information from Seek or LinkedIn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Tidy up the site layout and CSS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Provide some more pages and insights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User input fields and search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Other specialisations …….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54300" y="1834225"/>
            <a:ext cx="85206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DEMO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41475" y="1539550"/>
            <a:ext cx="8520600" cy="27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QUESTIONS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THANKS</a:t>
            </a:r>
            <a:endParaRPr sz="5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Summary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92500" y="1263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Project Problem Statement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There is not a specific jobs portal for data professionals.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/>
              <a:t>Desired Outcome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To build a live portal to provide current information and job listings to prospective data professional job seekers.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/>
              <a:t>Outcome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We were able to build a portal successfully with interactive visualisations and display the latest available jobs for Data Professionals.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Visualising Australian Data Jobs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2925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site provides insights into the Australian data job market in a few clicks.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user selects the filters: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Job Role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Following the selection: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4 visualisations appear providing insights.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latest jobs with a salary benchmark tool.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25" y="1312625"/>
            <a:ext cx="4285049" cy="350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Toolbox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19" y="1152475"/>
            <a:ext cx="709515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Map: Number of jobs per state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" y="1554699"/>
            <a:ext cx="216113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009" y="1152476"/>
            <a:ext cx="600154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day to search for a job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32225"/>
            <a:ext cx="30858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All Jobs in Victoria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9925"/>
            <a:ext cx="171812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016125" y="1315900"/>
            <a:ext cx="17181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All Jobs in NSW</a:t>
            </a:r>
            <a:endParaRPr sz="11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l="3549"/>
          <a:stretch/>
        </p:blipFill>
        <p:spPr>
          <a:xfrm>
            <a:off x="136775" y="1156775"/>
            <a:ext cx="4057876" cy="33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t="18949"/>
          <a:stretch/>
        </p:blipFill>
        <p:spPr>
          <a:xfrm>
            <a:off x="4794800" y="1837113"/>
            <a:ext cx="4160750" cy="26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70" y="1136250"/>
            <a:ext cx="5691256" cy="40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Visualisation: Word Cloud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63300"/>
            <a:ext cx="231056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5" y="1253025"/>
            <a:ext cx="6710428" cy="37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91025"/>
            <a:ext cx="85206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Details &amp; Salary benchmark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3850" y="4512793"/>
            <a:ext cx="1490151" cy="49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59300" y="275675"/>
            <a:ext cx="85206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Movement in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Correlation between IT Salaries &amp; Underemployment Rate</a:t>
            </a:r>
            <a:endParaRPr sz="2000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r="1681" b="8181"/>
          <a:stretch/>
        </p:blipFill>
        <p:spPr>
          <a:xfrm>
            <a:off x="355750" y="1219175"/>
            <a:ext cx="8432500" cy="381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0" y="4500600"/>
            <a:ext cx="1401399" cy="4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Data Jobs</vt:lpstr>
      <vt:lpstr>Project Summary</vt:lpstr>
      <vt:lpstr>Visualising Australian Data Jobs</vt:lpstr>
      <vt:lpstr>The Toolbox</vt:lpstr>
      <vt:lpstr>Map: Number of jobs per state</vt:lpstr>
      <vt:lpstr>Best day to search for a job</vt:lpstr>
      <vt:lpstr>Data Visualisation: Word Cloud</vt:lpstr>
      <vt:lpstr>Data Visualisation:  Job Details &amp; Salary benchmark</vt:lpstr>
      <vt:lpstr>Data Visualisation: Movement in Time Correlation between IT Salaries &amp; Underemployment Rate</vt:lpstr>
      <vt:lpstr>Data Visualisation: Movement in Time Correlation between IT Salaries &amp; Underemployment Rate</vt:lpstr>
      <vt:lpstr>Front end app deployed on </vt:lpstr>
      <vt:lpstr>Conclusion </vt:lpstr>
      <vt:lpstr>DEMO </vt:lpstr>
      <vt:lpstr>QUESTIONS  &amp;  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Jobs</dc:title>
  <dc:creator>Tas Tudor</dc:creator>
  <cp:lastModifiedBy>Tas Tudor</cp:lastModifiedBy>
  <cp:revision>1</cp:revision>
  <dcterms:modified xsi:type="dcterms:W3CDTF">2020-09-26T02:42:07Z</dcterms:modified>
</cp:coreProperties>
</file>